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C6D1-9A79-4D86-9CF6-2E4B42F8B2F0}" type="datetimeFigureOut">
              <a:rPr lang="pt-BR" smtClean="0"/>
              <a:pPr/>
              <a:t>28/09/2021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0C52-547B-4083-8D84-FCD3C1A02A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C6D1-9A79-4D86-9CF6-2E4B42F8B2F0}" type="datetimeFigureOut">
              <a:rPr lang="pt-BR" smtClean="0"/>
              <a:pPr/>
              <a:t>28/09/2021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0C52-547B-4083-8D84-FCD3C1A02A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C6D1-9A79-4D86-9CF6-2E4B42F8B2F0}" type="datetimeFigureOut">
              <a:rPr lang="pt-BR" smtClean="0"/>
              <a:pPr/>
              <a:t>28/09/2021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0C52-547B-4083-8D84-FCD3C1A02A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C6D1-9A79-4D86-9CF6-2E4B42F8B2F0}" type="datetimeFigureOut">
              <a:rPr lang="pt-BR" smtClean="0"/>
              <a:pPr/>
              <a:t>28/09/2021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0C52-547B-4083-8D84-FCD3C1A02A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C6D1-9A79-4D86-9CF6-2E4B42F8B2F0}" type="datetimeFigureOut">
              <a:rPr lang="pt-BR" smtClean="0"/>
              <a:pPr/>
              <a:t>28/09/2021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0C52-547B-4083-8D84-FCD3C1A02A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C6D1-9A79-4D86-9CF6-2E4B42F8B2F0}" type="datetimeFigureOut">
              <a:rPr lang="pt-BR" smtClean="0"/>
              <a:pPr/>
              <a:t>28/09/2021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0C52-547B-4083-8D84-FCD3C1A02A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C6D1-9A79-4D86-9CF6-2E4B42F8B2F0}" type="datetimeFigureOut">
              <a:rPr lang="pt-BR" smtClean="0"/>
              <a:pPr/>
              <a:t>28/09/2021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0C52-547B-4083-8D84-FCD3C1A02A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C6D1-9A79-4D86-9CF6-2E4B42F8B2F0}" type="datetimeFigureOut">
              <a:rPr lang="pt-BR" smtClean="0"/>
              <a:pPr/>
              <a:t>28/09/2021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0C52-547B-4083-8D84-FCD3C1A02A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C6D1-9A79-4D86-9CF6-2E4B42F8B2F0}" type="datetimeFigureOut">
              <a:rPr lang="pt-BR" smtClean="0"/>
              <a:pPr/>
              <a:t>28/09/2021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0C52-547B-4083-8D84-FCD3C1A02A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C6D1-9A79-4D86-9CF6-2E4B42F8B2F0}" type="datetimeFigureOut">
              <a:rPr lang="pt-BR" smtClean="0"/>
              <a:pPr/>
              <a:t>28/09/2021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0C52-547B-4083-8D84-FCD3C1A02A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C6D1-9A79-4D86-9CF6-2E4B42F8B2F0}" type="datetimeFigureOut">
              <a:rPr lang="pt-BR" smtClean="0"/>
              <a:pPr/>
              <a:t>28/09/2021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0C52-547B-4083-8D84-FCD3C1A02A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FC6D1-9A79-4D86-9CF6-2E4B42F8B2F0}" type="datetimeFigureOut">
              <a:rPr lang="pt-BR" smtClean="0"/>
              <a:pPr/>
              <a:t>28/09/2021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60C52-547B-4083-8D84-FCD3C1A02A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LA POWER I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683568" y="1921396"/>
            <a:ext cx="691276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Coloque o seu texto aqui.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Apresente os conteúdos mais relevantes.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Você pode usar, no máximo, 10 slides no total.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5324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01638" cy="6858000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440479" y="2022091"/>
            <a:ext cx="6120680" cy="796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TÍTULO </a:t>
            </a:r>
            <a:r>
              <a:rPr lang="pt-BR" sz="4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DO TRABALHO</a:t>
            </a:r>
            <a:endParaRPr kumimoji="0" lang="pt-B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007096" y="874444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GT</a:t>
            </a:r>
            <a:r>
              <a:rPr lang="pt-BR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pt-BR" sz="2400" b="1" dirty="0" smtClean="0">
                <a:solidFill>
                  <a:schemeClr val="bg1">
                    <a:lumMod val="50000"/>
                  </a:schemeClr>
                </a:solidFill>
              </a:rPr>
              <a:t>(insira Nº do GT)</a:t>
            </a:r>
            <a:endParaRPr lang="pt-BR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4214810" y="5229200"/>
            <a:ext cx="2372274" cy="414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r">
              <a:spcBef>
                <a:spcPct val="20000"/>
              </a:spcBef>
              <a:defRPr/>
            </a:pPr>
            <a:r>
              <a:rPr lang="pt-BR" sz="1600" b="1" dirty="0" smtClean="0"/>
              <a:t>Nome </a:t>
            </a:r>
            <a:r>
              <a:rPr lang="pt-BR" sz="1600" b="1" dirty="0" smtClean="0"/>
              <a:t>dos </a:t>
            </a:r>
            <a:r>
              <a:rPr lang="pt-BR" sz="1600" b="1" dirty="0" smtClean="0"/>
              <a:t>autores</a:t>
            </a: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842404" y="5229200"/>
            <a:ext cx="2001404" cy="414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Nome do</a:t>
            </a:r>
            <a:r>
              <a:rPr kumimoji="0" lang="pt-BR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Relator</a:t>
            </a:r>
            <a:endParaRPr kumimoji="0" lang="pt-BR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4572000" y="5517232"/>
            <a:ext cx="1872208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_tradnl" sz="1400" dirty="0" err="1" smtClean="0"/>
              <a:t>Instituição</a:t>
            </a:r>
            <a:r>
              <a:rPr lang="es-ES_tradnl" sz="1400" dirty="0" smtClean="0"/>
              <a:t> </a:t>
            </a:r>
            <a:endParaRPr kumimoji="0" lang="pt-BR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987624" y="5517232"/>
            <a:ext cx="1872208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_tradnl" sz="1400" dirty="0" err="1" smtClean="0"/>
              <a:t>Instituição</a:t>
            </a:r>
            <a:r>
              <a:rPr lang="es-ES_tradnl" sz="1400" dirty="0" smtClean="0"/>
              <a:t> </a:t>
            </a:r>
            <a:endParaRPr kumimoji="0" lang="pt-BR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23976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683568" y="1921396"/>
            <a:ext cx="691276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Coloque o seu texto aqui.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Apresente os conteúdos mais relevantes.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Você pode usar, no máximo, 10 slides no total.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683568" y="1921396"/>
            <a:ext cx="691276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Coloque o seu texto aqui.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Apresente os conteúdos mais relevantes.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Você pode usar, no máximo, 10 slides no total.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683568" y="1921396"/>
            <a:ext cx="691276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Coloque o seu texto aqui.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Apresente os conteúdos mais relevantes.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Você pode usar, no máximo, 10 slides no total.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20907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683568" y="1921396"/>
            <a:ext cx="691276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Coloque o seu texto aqui.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Apresente os conteúdos mais relevantes.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Você pode usar, no máximo, 10 slides no total.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66003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683568" y="1921396"/>
            <a:ext cx="691276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Coloque o seu texto aqui.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Apresente os conteúdos mais relevantes.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Você pode usar, no máximo, 10 slides no total.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75186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683568" y="1921396"/>
            <a:ext cx="691276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Coloque o seu texto aqui.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Apresente os conteúdos mais relevantes.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Você pode usar, no máximo, 10 slides no total.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04080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683568" y="1921396"/>
            <a:ext cx="691276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Coloque o seu texto aqui.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Apresente os conteúdos mais relevantes.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Você pode usar, no máximo, 10 slides no total.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15625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210</Words>
  <Application>Microsoft Office PowerPoint</Application>
  <PresentationFormat>Apresentação na tela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Usuário do Windows</dc:creator>
  <cp:lastModifiedBy>kelmagallas</cp:lastModifiedBy>
  <cp:revision>12</cp:revision>
  <dcterms:created xsi:type="dcterms:W3CDTF">2021-04-08T14:02:17Z</dcterms:created>
  <dcterms:modified xsi:type="dcterms:W3CDTF">2021-09-28T13:39:20Z</dcterms:modified>
</cp:coreProperties>
</file>