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C6D1-9A79-4D86-9CF6-2E4B42F8B2F0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0C52-547B-4083-8D84-FCD3C1A02A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LA POWER 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532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01638" cy="6858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40479" y="2022091"/>
            <a:ext cx="6120680" cy="796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TÍTULO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 TRABALHO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07096" y="87444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GT</a:t>
            </a:r>
            <a:r>
              <a:rPr lang="pt-B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(insira Nº do GT)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4214810" y="5229200"/>
            <a:ext cx="2372274" cy="414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pt-BR" sz="1600" b="1" dirty="0" smtClean="0"/>
              <a:t>Nome </a:t>
            </a:r>
            <a:r>
              <a:rPr lang="pt-BR" sz="1600" b="1" dirty="0" smtClean="0"/>
              <a:t>dos </a:t>
            </a:r>
            <a:r>
              <a:rPr lang="pt-BR" sz="1600" b="1" dirty="0" smtClean="0"/>
              <a:t>autores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842404" y="5229200"/>
            <a:ext cx="2001404" cy="414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Nome do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Relator</a:t>
            </a:r>
            <a:endParaRPr kumimoji="0" lang="pt-B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572000" y="5517232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1400" dirty="0" err="1" smtClean="0"/>
              <a:t>Instituição</a:t>
            </a:r>
            <a:r>
              <a:rPr lang="es-ES_tradnl" sz="1400" dirty="0" smtClean="0"/>
              <a:t> </a:t>
            </a:r>
            <a:endParaRPr kumimoji="0" lang="pt-BR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987624" y="5517232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1400" dirty="0" err="1" smtClean="0"/>
              <a:t>Instituição</a:t>
            </a:r>
            <a:r>
              <a:rPr lang="es-ES_tradnl" sz="1400" dirty="0" smtClean="0"/>
              <a:t> </a:t>
            </a:r>
            <a:endParaRPr kumimoji="0" lang="pt-BR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23976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090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60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518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408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192139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Coloque o seu texto aqui.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Apresente os conteúdos mais relevantes.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Você pode usar, no máximo, 10 slides no total.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562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210</Words>
  <Application>Microsoft Office PowerPoint</Application>
  <PresentationFormat>Apresentação na tela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kelmagallas</cp:lastModifiedBy>
  <cp:revision>12</cp:revision>
  <dcterms:created xsi:type="dcterms:W3CDTF">2021-04-08T14:02:17Z</dcterms:created>
  <dcterms:modified xsi:type="dcterms:W3CDTF">2021-09-28T13:39:20Z</dcterms:modified>
</cp:coreProperties>
</file>